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361" r:id="rId2"/>
    <p:sldId id="373" r:id="rId3"/>
    <p:sldId id="2134805741" r:id="rId4"/>
    <p:sldId id="2134805735" r:id="rId5"/>
    <p:sldId id="2134805736" r:id="rId6"/>
    <p:sldId id="2134805738" r:id="rId7"/>
    <p:sldId id="2134805739" r:id="rId8"/>
    <p:sldId id="2758" r:id="rId9"/>
    <p:sldId id="2134805742" r:id="rId10"/>
    <p:sldId id="2134805745" r:id="rId11"/>
    <p:sldId id="2134805744" r:id="rId12"/>
    <p:sldId id="2134805743" r:id="rId13"/>
    <p:sldId id="370" r:id="rId14"/>
  </p:sldIdLst>
  <p:sldSz cx="18288000" cy="10287000"/>
  <p:notesSz cx="6858000" cy="9144000"/>
  <p:defaultTextStyle>
    <a:defPPr>
      <a:defRPr lang="en-US"/>
    </a:defPPr>
    <a:lvl1pPr marL="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78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56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35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132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891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696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480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264" algn="l" defTabSz="1371566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D" id="{A0A39930-9389-486F-8137-731B95C0EEC4}">
          <p14:sldIdLst>
            <p14:sldId id="361"/>
            <p14:sldId id="373"/>
            <p14:sldId id="2134805741"/>
            <p14:sldId id="2134805735"/>
            <p14:sldId id="2134805736"/>
            <p14:sldId id="2134805738"/>
            <p14:sldId id="2134805739"/>
            <p14:sldId id="2758"/>
            <p14:sldId id="2134805742"/>
            <p14:sldId id="2134805745"/>
            <p14:sldId id="2134805744"/>
            <p14:sldId id="2134805743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990"/>
    <a:srgbClr val="D9D9D9"/>
    <a:srgbClr val="691B3A"/>
    <a:srgbClr val="7D2345"/>
    <a:srgbClr val="A62E5C"/>
    <a:srgbClr val="638A27"/>
    <a:srgbClr val="77A032"/>
    <a:srgbClr val="9BC850"/>
    <a:srgbClr val="4D447E"/>
    <a:srgbClr val="675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3" autoAdjust="0"/>
    <p:restoredTop sz="96005" autoAdjust="0"/>
  </p:normalViewPr>
  <p:slideViewPr>
    <p:cSldViewPr snapToGrid="0" snapToObjects="1">
      <p:cViewPr varScale="1">
        <p:scale>
          <a:sx n="75" d="100"/>
          <a:sy n="75" d="100"/>
        </p:scale>
        <p:origin x="8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628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FA1C9-036A-CF44-B360-699BF644EE98}" type="datetimeFigureOut"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2E8BE-4BBE-8A43-8656-E20BBFF5E8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1092820" y="4539550"/>
            <a:ext cx="16066008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12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96137" y="798427"/>
            <a:ext cx="15397600" cy="3517042"/>
          </a:xfrm>
          <a:prstGeom prst="rect">
            <a:avLst/>
          </a:prstGeom>
        </p:spPr>
        <p:txBody>
          <a:bodyPr lIns="91440" rIns="91440" anchor="b">
            <a:noAutofit/>
          </a:bodyPr>
          <a:lstStyle>
            <a:lvl1pPr marL="0" indent="0">
              <a:buNone/>
              <a:defRPr sz="6800" spc="0" baseline="0">
                <a:latin typeface="+mj-lt"/>
              </a:defRPr>
            </a:lvl1pPr>
          </a:lstStyle>
          <a:p>
            <a:pPr lvl="0"/>
            <a:r>
              <a:rPr lang="en-US"/>
              <a:t>Title of Course in Title Case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3" y="4778926"/>
            <a:ext cx="15330694" cy="824686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>
              <a:buNone/>
              <a:defRPr sz="4500" spc="0" baseline="0">
                <a:latin typeface="+mj-lt"/>
              </a:defRPr>
            </a:lvl1pPr>
          </a:lstStyle>
          <a:p>
            <a:pPr lvl="0"/>
            <a:r>
              <a:rPr lang="en-US"/>
              <a:t>Module Two Title in Title Case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693921" y="6914604"/>
            <a:ext cx="9579639" cy="608980"/>
          </a:xfrm>
          <a:prstGeom prst="rect">
            <a:avLst/>
          </a:prstGeom>
        </p:spPr>
        <p:txBody>
          <a:bodyPr lIns="91440" tIns="45720" rIns="91440" anchor="t">
            <a:noAutofit/>
          </a:bodyPr>
          <a:lstStyle>
            <a:lvl1pPr marL="0" indent="0">
              <a:buNone/>
              <a:defRPr sz="3600" b="0" i="0" spc="0">
                <a:solidFill>
                  <a:schemeClr val="accent1"/>
                </a:solidFill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4693922" y="7523584"/>
            <a:ext cx="9579637" cy="683713"/>
          </a:xfrm>
          <a:prstGeom prst="rect">
            <a:avLst/>
          </a:prstGeom>
        </p:spPr>
        <p:txBody>
          <a:bodyPr lIns="91440" tIns="45720" anchor="t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Title in Title Case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4692649" y="8498929"/>
            <a:ext cx="9580909" cy="825287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buNone/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@authortwitter    www.authorsite.com</a:t>
            </a:r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15" hasCustomPrompt="1"/>
          </p:nvPr>
        </p:nvSpPr>
        <p:spPr>
          <a:xfrm>
            <a:off x="1463043" y="6489577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anchor="ctr">
            <a:normAutofit/>
          </a:bodyPr>
          <a:lstStyle>
            <a:lvl1pPr algn="ctr">
              <a:defRPr sz="2200" b="0" i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996928" y="-12070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2" name="Rectangle 1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408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0798628" y="257279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8628" y="4882562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0798628" y="7213636"/>
            <a:ext cx="6232072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8778243" y="2762343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8778243" y="5079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8778243" y="739951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5559552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277689" y="257707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3277689" y="4886848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77689" y="7217922"/>
            <a:ext cx="6319158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1257303" y="276662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7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1257303" y="5083375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8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1257303" y="740379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93534" y="2346373"/>
            <a:ext cx="6737168" cy="7092638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465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Description Text and Three Item Icons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257300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5" hasCustomPrompt="1"/>
          </p:nvPr>
        </p:nvSpPr>
        <p:spPr>
          <a:xfrm>
            <a:off x="1257300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1257300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2244254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9" name="Content Placeholder 16"/>
          <p:cNvSpPr>
            <a:spLocks noGrp="1"/>
          </p:cNvSpPr>
          <p:nvPr>
            <p:ph sz="quarter" idx="28" hasCustomPrompt="1"/>
          </p:nvPr>
        </p:nvSpPr>
        <p:spPr>
          <a:xfrm>
            <a:off x="12244254" y="4319455"/>
            <a:ext cx="4786446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2244254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6750778" y="7275425"/>
            <a:ext cx="4786448" cy="5100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ctr">
              <a:defRPr sz="3400" b="0" i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31" hasCustomPrompt="1"/>
          </p:nvPr>
        </p:nvSpPr>
        <p:spPr>
          <a:xfrm>
            <a:off x="6750778" y="4319455"/>
            <a:ext cx="4786448" cy="255605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000">
                <a:latin typeface="+mj-lt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750778" y="7941539"/>
            <a:ext cx="4786448" cy="158564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ctr">
              <a:defRPr sz="3000" b="0" i="0">
                <a:solidFill>
                  <a:schemeClr val="tx1"/>
                </a:solidFill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description text on these lines. Keep it short and simple. 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3" hasCustomPrompt="1"/>
          </p:nvPr>
        </p:nvSpPr>
        <p:spPr>
          <a:xfrm>
            <a:off x="1257300" y="2071960"/>
            <a:ext cx="15773400" cy="18475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3400" b="0" i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Try keeping the text on a slide to a minimum. But sometimes we know descriptions are necessary.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854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or Image Chunking: Two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560321"/>
            <a:ext cx="7555776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4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9474930" y="2560321"/>
            <a:ext cx="7555770" cy="381435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474930" y="6760231"/>
            <a:ext cx="7555772" cy="240119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2316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Circle Icon or Image Chunking: Two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3180204" y="2587947"/>
            <a:ext cx="4937760" cy="493776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59991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0185418" y="2587947"/>
            <a:ext cx="4942101" cy="4942101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9567376" y="7917228"/>
            <a:ext cx="6178186" cy="1357401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1" y="3030582"/>
            <a:ext cx="4978040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052663" y="3030582"/>
            <a:ext cx="4978037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6654983" y="3030582"/>
            <a:ext cx="4978038" cy="3657600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038905"/>
            <a:ext cx="4978038" cy="24827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00586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Circle Icon or Image Chunking: Three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551762" y="2834639"/>
            <a:ext cx="4389120" cy="438912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25730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2340266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2052665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6942582" y="2834639"/>
            <a:ext cx="4402836" cy="4402836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8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654983" y="7598740"/>
            <a:ext cx="4978038" cy="1831010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Icon or Image Chunking: Four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64772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964772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3320548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5083364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9201956" y="2874914"/>
            <a:ext cx="3863340" cy="3867912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6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</a:t>
            </a:r>
            <a:br>
              <a:rPr lang="en-US"/>
            </a:br>
            <a:r>
              <a:rPr lang="en-US"/>
              <a:t>image icon or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320548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083364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201956" y="7191587"/>
            <a:ext cx="3863340" cy="2152437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03704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Circle Icon or Image Chunking: Four Items</a:t>
            </a:r>
          </a:p>
        </p:txBody>
      </p:sp>
      <p:sp>
        <p:nvSpPr>
          <p:cNvPr id="3" name="Content Placeholder 11"/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1569499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69499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 noChangeAspect="1"/>
          </p:cNvSpPr>
          <p:nvPr>
            <p:ph sz="quarter" idx="15" hasCustomPrompt="1"/>
          </p:nvPr>
        </p:nvSpPr>
        <p:spPr>
          <a:xfrm>
            <a:off x="132944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3" name="Content Placeholder 11"/>
          <p:cNvSpPr>
            <a:spLocks noGrp="1" noChangeAspect="1"/>
          </p:cNvSpPr>
          <p:nvPr>
            <p:ph sz="quarter" idx="17" hasCustomPrompt="1"/>
          </p:nvPr>
        </p:nvSpPr>
        <p:spPr>
          <a:xfrm>
            <a:off x="5477800" y="3427202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5" name="Content Placeholder 11"/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9386101" y="3413565"/>
            <a:ext cx="3383280" cy="3383280"/>
          </a:xfrm>
          <a:prstGeom prst="ellipse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4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To add image or icon, click the image icon or </a:t>
            </a:r>
            <a:br>
              <a:rPr lang="en-US"/>
            </a:br>
            <a:r>
              <a:rPr lang="en-US"/>
              <a:t>paste in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3294401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4778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9386100" y="7189718"/>
            <a:ext cx="3383280" cy="2182882"/>
          </a:xfrm>
          <a:prstGeom prst="rect">
            <a:avLst/>
          </a:prstGeom>
        </p:spPr>
        <p:txBody>
          <a:bodyPr lIns="182880" tIns="0" rIns="18288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Icon Only Image Chunking: Six Items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706879" y="2418615"/>
            <a:ext cx="4047745" cy="2307164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706879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1703833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703832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12770227" y="2420053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2770226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12770226" y="5949380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277022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7235504" y="2418615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7235505" y="4830290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7235504" y="5930541"/>
            <a:ext cx="4050791" cy="2304288"/>
          </a:xfrm>
          <a:prstGeom prst="rect">
            <a:avLst/>
          </a:prstGeom>
        </p:spPr>
        <p:txBody>
          <a:bodyPr lIns="182880" tIns="0" rIns="182880" bIns="0" anchor="ctr">
            <a:normAutofit/>
          </a:bodyPr>
          <a:lstStyle>
            <a:lvl1pPr marL="0" indent="0" algn="ctr">
              <a:buNone/>
              <a:defRPr sz="22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marL="594130" indent="0" algn="l">
              <a:buNone/>
              <a:defRPr sz="4400"/>
            </a:lvl2pPr>
            <a:lvl3pPr marL="1192322" indent="0" algn="l">
              <a:buNone/>
              <a:defRPr sz="4400"/>
            </a:lvl3pPr>
            <a:lvl4pPr marL="1766108" indent="0" algn="l">
              <a:buNone/>
              <a:defRPr sz="4400"/>
            </a:lvl4pPr>
            <a:lvl5pPr marL="2193388" indent="0" algn="l">
              <a:buNone/>
              <a:defRPr sz="4400"/>
            </a:lvl5pPr>
          </a:lstStyle>
          <a:p>
            <a:pPr lvl="0"/>
            <a:r>
              <a:rPr lang="en-US"/>
              <a:t>Icon only:</a:t>
            </a:r>
            <a:br>
              <a:rPr lang="en-US"/>
            </a:br>
            <a:r>
              <a:rPr lang="en-US"/>
              <a:t>click on the image </a:t>
            </a:r>
            <a:br>
              <a:rPr lang="en-US"/>
            </a:br>
            <a:r>
              <a:rPr lang="en-US"/>
              <a:t>icon or paste in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235505" y="8342216"/>
            <a:ext cx="4050791" cy="642058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61641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11559" y="856301"/>
            <a:ext cx="15708907" cy="4212090"/>
          </a:xfrm>
        </p:spPr>
        <p:txBody>
          <a:bodyPr anchor="b"/>
          <a:lstStyle>
            <a:lvl1pPr algn="r">
              <a:defRPr sz="6000">
                <a:latin typeface="+mj-lt"/>
              </a:defRPr>
            </a:lvl1pPr>
          </a:lstStyle>
          <a:p>
            <a:r>
              <a:rPr lang="en-US"/>
              <a:t> Add Section Header in Title Case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14400" y="5409346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5" name="Group 4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6" name="Rectangle 5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4907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Three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433744" y="2625498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</a:t>
            </a:r>
            <a:r>
              <a:rPr lang="en-US" dirty="0"/>
              <a:t>add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857628" y="2532121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433744" y="508077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857628" y="498739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433744" y="7482706"/>
            <a:ext cx="1766656" cy="171822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857628" y="7389327"/>
            <a:ext cx="13173072" cy="1904990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564592" y="2478772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564592" y="493404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564592" y="7335978"/>
            <a:ext cx="0" cy="201168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Four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27423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4240225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6209333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8178441"/>
            <a:ext cx="1570712" cy="139829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72384" y="223662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72384" y="4202621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72384" y="6171729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72384" y="8140837"/>
            <a:ext cx="0" cy="146525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" y="-7957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93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Five Item List With Icons</a:t>
            </a:r>
          </a:p>
        </p:txBody>
      </p:sp>
      <p:sp>
        <p:nvSpPr>
          <p:cNvPr id="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257300" y="2145187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7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1257300" y="3623501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3623501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257300" y="5101815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5101815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1257300" y="6580129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6580129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69979" y="223662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69979" y="371494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69979" y="5193255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69979" y="6671567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1257300" y="8100643"/>
            <a:ext cx="1570712" cy="1216526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2000" b="0" i="0" baseline="0">
                <a:latin typeface="PS TT Commons Light" charset="0"/>
                <a:ea typeface="PS TT Commons Light" charset="0"/>
                <a:cs typeface="PS TT Commons Light" charset="0"/>
              </a:defRPr>
            </a:lvl1pPr>
            <a:lvl2pPr algn="ctr">
              <a:defRPr sz="4400"/>
            </a:lvl2pPr>
            <a:lvl3pPr algn="ctr">
              <a:defRPr sz="4400"/>
            </a:lvl3pPr>
            <a:lvl4pPr algn="ctr">
              <a:defRPr sz="4400"/>
            </a:lvl4pPr>
            <a:lvl5pPr algn="ctr">
              <a:defRPr sz="4400"/>
            </a:lvl5pPr>
          </a:lstStyle>
          <a:p>
            <a:pPr lvl="0"/>
            <a:r>
              <a:rPr lang="en-US"/>
              <a:t>Click icon to add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249836" y="8100643"/>
            <a:ext cx="13780864" cy="121652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069979" y="8192081"/>
            <a:ext cx="0" cy="1094874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" y="-711050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 baseline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appear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3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481323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64477"/>
            <a:ext cx="7549378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2674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328087"/>
            <a:ext cx="4989470" cy="500860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8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96746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9325232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0" y="306447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325232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1257300" y="5988907"/>
            <a:ext cx="7705468" cy="2537254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209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75203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91440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6698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649267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125730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12041231" y="3031526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649267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125730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12041231" y="6170144"/>
            <a:ext cx="4989470" cy="2685536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36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325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3666744"/>
            <a:ext cx="18288000" cy="662025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825496"/>
            <a:ext cx="8080744" cy="1057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17318790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3" y="3035808"/>
            <a:ext cx="6704655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3646439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with Description and Two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1872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678561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828260"/>
            <a:ext cx="6601968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9872"/>
            <a:ext cx="58496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326880" y="3669652"/>
            <a:ext cx="8961120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26878" y="2828260"/>
            <a:ext cx="660069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796361" y="4043452"/>
            <a:ext cx="8065062" cy="58500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9796360" y="3048781"/>
            <a:ext cx="5852160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711200"/>
            <a:ext cx="15054790" cy="46736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Up Next:</a:t>
            </a:r>
          </a:p>
          <a:p>
            <a:pPr lvl="0"/>
            <a:r>
              <a:rPr lang="en-US"/>
              <a:t>Title of Upcoming Module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565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grpSp>
        <p:nvGrpSpPr>
          <p:cNvPr id="6" name="Group 5"/>
          <p:cNvGrpSpPr/>
          <p:nvPr userDrawn="1"/>
        </p:nvGrpSpPr>
        <p:grpSpPr>
          <a:xfrm>
            <a:off x="0" y="-1572769"/>
            <a:ext cx="11119104" cy="1307592"/>
            <a:chOff x="0" y="-1572769"/>
            <a:chExt cx="11119104" cy="1307592"/>
          </a:xfrm>
        </p:grpSpPr>
        <p:sp>
          <p:nvSpPr>
            <p:cNvPr id="7" name="Rectangle 6"/>
            <p:cNvSpPr/>
            <p:nvPr userDrawn="1"/>
          </p:nvSpPr>
          <p:spPr>
            <a:xfrm>
              <a:off x="3803904" y="-1572769"/>
              <a:ext cx="7315200" cy="1303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984003" y="-1299965"/>
              <a:ext cx="6870700" cy="787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-1572769"/>
              <a:ext cx="3792754" cy="13075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210315" y="-1226305"/>
              <a:ext cx="3207442" cy="640080"/>
            </a:xfrm>
            <a:prstGeom prst="rect">
              <a:avLst/>
            </a:prstGeom>
          </p:spPr>
          <p:txBody>
            <a:bodyPr vert="horz" wrap="none" lIns="0" tIns="32970" rIns="65939" bIns="32970" rtlCol="0" anchor="ctr" anchorCtr="0">
              <a:noAutofit/>
            </a:bodyPr>
            <a:lstStyle/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PS TT Commons" charset="0"/>
                  <a:cs typeface="PS TT Commons" charset="0"/>
                </a:rPr>
                <a:t>Font check</a:t>
              </a:r>
            </a:p>
            <a:p>
              <a:pPr marL="0" marR="0" indent="0" algn="r" defTabSz="43950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S TT Commons" charset="0"/>
                  <a:ea typeface="PS TT Commons" charset="0"/>
                  <a:cs typeface="PS TT Commons" charset="0"/>
                </a:rPr>
                <a:t>Do they match?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419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with Tab and Output Section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2" y="3678561"/>
            <a:ext cx="11777474" cy="66173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" y="2828260"/>
            <a:ext cx="8084043" cy="107082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041648"/>
            <a:ext cx="10808262" cy="58521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282" y="3035808"/>
            <a:ext cx="699797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777472" y="3678561"/>
            <a:ext cx="6510528" cy="6608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2046288" y="4041647"/>
            <a:ext cx="5839376" cy="5852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&gt; Console</a:t>
            </a:r>
          </a:p>
        </p:txBody>
      </p:sp>
    </p:spTree>
    <p:extLst>
      <p:ext uri="{BB962C8B-B14F-4D97-AF65-F5344CB8AC3E}">
        <p14:creationId xmlns:p14="http://schemas.microsoft.com/office/powerpoint/2010/main" val="965625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Half Page Title Left and Tab Righ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3990" y="4713582"/>
            <a:ext cx="5820102" cy="9874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Code Title Here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13451" y="898428"/>
            <a:ext cx="11674550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3450" y="1"/>
            <a:ext cx="8102009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111991" y="1254642"/>
            <a:ext cx="10755386" cy="86208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7187609" y="186898"/>
            <a:ext cx="5270873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482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Full Page with Tab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98428"/>
            <a:ext cx="18288002" cy="938857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7995684" cy="9185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1062888"/>
            <a:ext cx="17332771" cy="87943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51813"/>
            <a:ext cx="6764062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786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 and Description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926080"/>
            <a:ext cx="17465094" cy="6967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3200" b="0" i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Title Half Page with Tab and Outp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1257300" y="1691640"/>
            <a:ext cx="15773400" cy="7540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defRPr sz="3200" b="0" i="0">
                <a:solidFill>
                  <a:schemeClr val="bg1"/>
                </a:solidFill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Add a line of text here if needed</a:t>
            </a:r>
          </a:p>
        </p:txBody>
      </p:sp>
      <p:sp>
        <p:nvSpPr>
          <p:cNvPr id="4" name="Rectangle 3"/>
          <p:cNvSpPr/>
          <p:nvPr/>
        </p:nvSpPr>
        <p:spPr>
          <a:xfrm>
            <a:off x="-1" y="3443151"/>
            <a:ext cx="18288002" cy="392436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65989"/>
            <a:ext cx="6021396" cy="11926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ctr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335" y="3758680"/>
            <a:ext cx="17375301" cy="3232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02336" y="2752887"/>
            <a:ext cx="4834938" cy="6297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2800" b="1" i="0">
                <a:solidFill>
                  <a:schemeClr val="bg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" y="7367513"/>
            <a:ext cx="18288004" cy="29194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2336" y="7516368"/>
            <a:ext cx="17375300" cy="237714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&gt; Console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Horizontal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>
            <a:noAutofit/>
          </a:bodyPr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4" y="6345938"/>
            <a:ext cx="18288004" cy="39410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281" y="6726746"/>
            <a:ext cx="17483382" cy="815748"/>
          </a:xfrm>
        </p:spPr>
        <p:txBody>
          <a:bodyPr/>
          <a:lstStyle>
            <a:lvl1pPr algn="l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38913"/>
            <a:ext cx="17483382" cy="556720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02281" y="7670800"/>
            <a:ext cx="17483382" cy="2131568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Light Full Page with Titl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7300" y="859536"/>
            <a:ext cx="15773400" cy="8157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Slide in Title Case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2048256"/>
            <a:ext cx="17465094" cy="7772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Add code here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"/>
            <a:ext cx="6953249" cy="10287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6953250" cy="1028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15674" y="2738804"/>
            <a:ext cx="4721900" cy="100536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ctr">
              <a:buNone/>
              <a:defRPr sz="4800" baseline="0">
                <a:solidFill>
                  <a:schemeClr val="bg1"/>
                </a:solidFill>
                <a:latin typeface="+mj-lt"/>
              </a:defRPr>
            </a:lvl1pPr>
            <a:lvl2pPr marL="445610" indent="0" algn="ctr">
              <a:buNone/>
              <a:defRPr sz="5400">
                <a:latin typeface="+mj-lt"/>
              </a:defRPr>
            </a:lvl2pPr>
            <a:lvl3pPr marL="894264" indent="0" algn="ctr">
              <a:buNone/>
              <a:defRPr sz="5400">
                <a:latin typeface="+mj-lt"/>
              </a:defRPr>
            </a:lvl3pPr>
            <a:lvl4pPr marL="1323975" indent="0" algn="ctr">
              <a:buNone/>
              <a:defRPr sz="5400">
                <a:latin typeface="+mj-lt"/>
              </a:defRPr>
            </a:lvl4pPr>
            <a:lvl5pPr marL="1645443" indent="0" algn="ctr">
              <a:buNone/>
              <a:defRPr sz="54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spcBef>
                <a:spcPts val="2700"/>
              </a:spcBef>
              <a:defRPr sz="3600">
                <a:solidFill>
                  <a:schemeClr val="accent1"/>
                </a:solidFill>
                <a:latin typeface="+mn-lt"/>
              </a:defRPr>
            </a:lvl1pPr>
            <a:lvl2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: Dark Half Page Vertical with Points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199"/>
            <a:ext cx="8229654" cy="9281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6488" cy="9281160"/>
          </a:xfrm>
          <a:prstGeom prst="rect">
            <a:avLst/>
          </a:prstGeom>
        </p:spPr>
        <p:txBody>
          <a:bodyPr>
            <a:noAutofit/>
          </a:bodyPr>
          <a:lstStyle>
            <a:lvl1pPr marL="358775" indent="-358775">
              <a:lnSpc>
                <a:spcPct val="10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: Dark Half Page Vertical with Poi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162288" y="1"/>
            <a:ext cx="9125712" cy="102870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365760" tIns="365760" rIns="365760" bIns="365760" rtlCol="0" anchor="t" anchorCtr="0"/>
          <a:lstStyle/>
          <a:p>
            <a:pPr algn="ctr">
              <a:spcBef>
                <a:spcPts val="1200"/>
              </a:spcBef>
            </a:pPr>
            <a:endParaRPr lang="en-US" sz="4000" b="0" i="0" dirty="0">
              <a:solidFill>
                <a:schemeClr val="bg1"/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02283" y="457200"/>
            <a:ext cx="8229654" cy="928222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2600" baseline="0">
                <a:solidFill>
                  <a:schemeClr val="tx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594146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9234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76615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19344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r>
              <a:rPr lang="en-US" dirty="0"/>
              <a:t>// Put code on this side</a:t>
            </a:r>
          </a:p>
          <a:p>
            <a:r>
              <a:rPr lang="en-US" dirty="0"/>
              <a:t>let website = {</a:t>
            </a:r>
            <a:br>
              <a:rPr lang="en-US" dirty="0"/>
            </a:br>
            <a:r>
              <a:rPr lang="en-US" dirty="0"/>
              <a:t>  name: 'Pluralsight',</a:t>
            </a:r>
          </a:p>
          <a:p>
            <a:pPr>
              <a:spcBef>
                <a:spcPts val="300"/>
              </a:spcBef>
            </a:pPr>
            <a:r>
              <a:rPr lang="en-US" dirty="0"/>
              <a:t>  </a:t>
            </a:r>
            <a:r>
              <a:rPr lang="en-US" dirty="0" err="1"/>
              <a:t>url</a:t>
            </a:r>
            <a:r>
              <a:rPr lang="en-US" dirty="0"/>
              <a:t>: 'https://</a:t>
            </a:r>
            <a:r>
              <a:rPr lang="en-US" dirty="0" err="1"/>
              <a:t>pluralsight.com</a:t>
            </a:r>
            <a:r>
              <a:rPr lang="en-US" dirty="0"/>
              <a:t>'</a:t>
            </a:r>
            <a:br>
              <a:rPr lang="en-US" dirty="0"/>
            </a:br>
            <a:r>
              <a:rPr lang="en-US" dirty="0"/>
              <a:t>};</a:t>
            </a:r>
          </a:p>
          <a:p>
            <a:pPr>
              <a:spcBef>
                <a:spcPts val="0"/>
              </a:spcBef>
            </a:pPr>
            <a:br>
              <a:rPr lang="en-US" dirty="0"/>
            </a:br>
            <a:r>
              <a:rPr lang="en-US" dirty="0"/>
              <a:t>function </a:t>
            </a:r>
            <a:r>
              <a:rPr lang="en-US" dirty="0" err="1"/>
              <a:t>makeUrl</a:t>
            </a:r>
            <a:r>
              <a:rPr lang="en-US" dirty="0"/>
              <a:t>() {}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let sites = []</a:t>
            </a:r>
          </a:p>
          <a:p>
            <a:pPr>
              <a:spcBef>
                <a:spcPts val="0"/>
              </a:spcBef>
            </a:pPr>
            <a:r>
              <a:rPr lang="en-US" dirty="0" err="1"/>
              <a:t>sites.push</a:t>
            </a:r>
            <a:r>
              <a:rPr lang="en-US" dirty="0"/>
              <a:t>(website)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 err="1"/>
              <a:t>console.log</a:t>
            </a:r>
            <a:r>
              <a:rPr lang="en-US" dirty="0"/>
              <a:t>(sites[0].name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410499" y="457199"/>
            <a:ext cx="8473464" cy="9282223"/>
          </a:xfrm>
          <a:prstGeom prst="rect">
            <a:avLst/>
          </a:prstGeom>
        </p:spPr>
        <p:txBody>
          <a:bodyPr>
            <a:noAutofit/>
          </a:bodyPr>
          <a:lstStyle>
            <a:lvl1pPr marL="0" indent="-358775">
              <a:lnSpc>
                <a:spcPct val="70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tabLst/>
              <a:defRPr sz="2800" b="0" i="0" baseline="0">
                <a:solidFill>
                  <a:schemeClr val="tx1"/>
                </a:solidFill>
                <a:latin typeface="+mn-lt"/>
                <a:ea typeface="PS TT Commons Medium" charset="0"/>
                <a:cs typeface="PS TT Commons Medium" charset="0"/>
              </a:defRPr>
            </a:lvl1pPr>
            <a:lvl2pPr marL="568326" indent="0">
              <a:lnSpc>
                <a:spcPts val="4000"/>
              </a:lnSpc>
              <a:buFontTx/>
              <a:buNone/>
              <a:defRPr/>
            </a:lvl2pPr>
            <a:lvl3pPr marL="568326" indent="0">
              <a:buFontTx/>
              <a:buNone/>
              <a:defRPr/>
            </a:lvl3pPr>
            <a:lvl4pPr marL="568326" indent="0">
              <a:buFontTx/>
              <a:buNone/>
              <a:defRPr/>
            </a:lvl4pPr>
            <a:lvl5pPr marL="568326" indent="0">
              <a:buFontTx/>
              <a:buNone/>
              <a:defRPr/>
            </a:lvl5pPr>
          </a:lstStyle>
          <a:p>
            <a:pPr marL="267335">
              <a:lnSpc>
                <a:spcPct val="120000"/>
              </a:lnSpc>
            </a:pPr>
            <a:r>
              <a:rPr lang="en-US" dirty="0"/>
              <a:t>Line up with these notes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Create an object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Define a function</a:t>
            </a:r>
            <a:br>
              <a:rPr lang="en-US" dirty="0"/>
            </a:b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Add the object to an array</a:t>
            </a:r>
          </a:p>
          <a:p>
            <a:pPr marL="267335">
              <a:lnSpc>
                <a:spcPct val="120000"/>
              </a:lnSpc>
            </a:pPr>
            <a:endParaRPr lang="en-US" dirty="0"/>
          </a:p>
          <a:p>
            <a:pPr marL="267335">
              <a:lnSpc>
                <a:spcPct val="120000"/>
              </a:lnSpc>
            </a:pPr>
            <a:r>
              <a:rPr lang="en-US" dirty="0"/>
              <a:t>Log the site name to the console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EBEBE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rgbClr val="BEBEBE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947059" y="703581"/>
            <a:ext cx="5618334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3400" b="0" i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1172006" indent="-577860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766148" indent="-5737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2193448" indent="-427296" algn="r">
              <a:buFont typeface="Myriad Pro" panose="020B0503030403020204" pitchFamily="34" charset="0"/>
              <a:buChar char=" 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2193444" indent="0" algn="r">
              <a:buFont typeface="Myriad Pro" panose="020B0503030403020204" pitchFamily="34" charset="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2376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579363" y="1497477"/>
            <a:ext cx="9855198" cy="72920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</a:t>
            </a:r>
            <a:r>
              <a:rPr lang="en-US"/>
              <a:t>Click </a:t>
            </a:r>
            <a:br>
              <a:rPr lang="en-US"/>
            </a:br>
            <a:r>
              <a:rPr lang="en-US"/>
              <a:t>Icon </a:t>
            </a:r>
            <a:r>
              <a:rPr lang="en-US" dirty="0"/>
              <a:t>to Add Graphic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833121" y="703581"/>
            <a:ext cx="5384802" cy="88798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5400" b="0" i="0"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913880" y="703581"/>
            <a:ext cx="0" cy="8879842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703581"/>
            <a:ext cx="9763760" cy="8879842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257299" y="2438401"/>
            <a:ext cx="5245102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707644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609840" y="2438401"/>
            <a:ext cx="9763760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08138" indent="-2841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05000" indent="-260350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40896" y="7150608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937E-1F6E-4748-B7B4-7B58CEB11A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Add Slide Title in Title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5B6AF-0944-49FB-913E-31C7E977951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1069440" y="2438401"/>
            <a:ext cx="5961260" cy="682704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aseline="0">
                <a:latin typeface="+mj-lt"/>
              </a:defRPr>
            </a:lvl1pPr>
          </a:lstStyle>
          <a:p>
            <a:pPr lvl="0"/>
            <a:r>
              <a:rPr lang="en-US"/>
              <a:t>Click to add title or click icon to add graphic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691510" y="2438401"/>
            <a:ext cx="0" cy="682704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257300" y="2438401"/>
            <a:ext cx="9056281" cy="682704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 algn="r">
              <a:buNone/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marL="445598" indent="0" algn="r">
              <a:buSzPct val="100000"/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8942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323944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645402" indent="0" algn="r">
              <a:buNone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6720" y="723901"/>
            <a:ext cx="9509760" cy="883920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marL="1206500" indent="-312738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marL="1671638" indent="-347663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marL="1946275" indent="-301625" algn="l">
              <a:tabLst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233918" cy="10287000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algn="ctr">
              <a:defRPr sz="46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13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84848" y="3368115"/>
            <a:ext cx="10168128" cy="1118808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Add Slide Title in Title Case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431929" y="2932440"/>
            <a:ext cx="4330658" cy="4330658"/>
          </a:xfrm>
          <a:prstGeom prst="ellipse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algn="ctr">
              <a:defRPr sz="4000" b="0" i="0"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784848" y="4870970"/>
            <a:ext cx="10168128" cy="381583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  <a:lvl2pPr algn="l">
              <a:buSzPct val="100000"/>
              <a:defRPr sz="34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  <a:lvl5pPr algn="l">
              <a:defRPr sz="3600" b="0" i="0">
                <a:solidFill>
                  <a:schemeClr val="accent1"/>
                </a:solidFill>
                <a:latin typeface="PS TT Commons" charset="0"/>
                <a:ea typeface="PS TT Commons" charset="0"/>
                <a:cs typeface="PS TT Commons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4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Point-by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1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one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51" y="3352800"/>
            <a:ext cx="7927850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0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item two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2" y="3352800"/>
            <a:ext cx="7929523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: by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 in Title Case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0" y="2447291"/>
            <a:ext cx="0" cy="6960870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09750" y="2447291"/>
            <a:ext cx="7927848" cy="675646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first thing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9749" y="3352800"/>
            <a:ext cx="7927851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Point number 1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2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3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4</a:t>
            </a:r>
          </a:p>
          <a:p>
            <a:pPr marL="0" marR="0" lvl="0" indent="0" algn="r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Point number 5</a:t>
            </a:r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9550401" y="2447291"/>
            <a:ext cx="7927848" cy="675646"/>
          </a:xfrm>
          <a:prstGeom prst="rect">
            <a:avLst/>
          </a:prstGeom>
        </p:spPr>
        <p:txBody>
          <a:bodyPr lIns="0">
            <a:noAutofit/>
          </a:bodyPr>
          <a:lstStyle>
            <a:lvl1pPr algn="l">
              <a:defRPr sz="3400" b="0" i="0" baseline="0">
                <a:solidFill>
                  <a:schemeClr val="accent1"/>
                </a:solidFill>
                <a:latin typeface="+mn-lt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Compare second thing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9550403" y="3352800"/>
            <a:ext cx="7927848" cy="58928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 sz="3200" b="0" i="0" baseline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1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2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3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4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r>
              <a:rPr lang="en-US"/>
              <a:t>Counterpoint number 5</a:t>
            </a:r>
          </a:p>
          <a:p>
            <a:pPr marL="0" marR="0" lvl="0" indent="0" algn="l" defTabSz="878982" rtl="0" eaLnBrk="1" fontAlgn="auto" latinLnBrk="0" hangingPunct="1">
              <a:lnSpc>
                <a:spcPct val="90000"/>
              </a:lnSpc>
              <a:spcBef>
                <a:spcPts val="2700"/>
              </a:spcBef>
              <a:spcAft>
                <a:spcPts val="0"/>
              </a:spcAft>
              <a:buClrTx/>
              <a:buSzPct val="75000"/>
              <a:buFont typeface="Myriad Pro" panose="020B0503030403020204" pitchFamily="34" charset="0"/>
              <a:buNone/>
              <a:tabLst/>
              <a:defRPr/>
            </a:pPr>
            <a:endParaRPr lang="en-US"/>
          </a:p>
          <a:p>
            <a:pPr lvl="0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-711051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slidelist is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F05A28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rgbClr val="F05A28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20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953250" cy="10287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5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53250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3081927"/>
            <a:ext cx="6943724" cy="6694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4500"/>
              </a:lnSpc>
            </a:pPr>
            <a:r>
              <a:rPr lang="en-US" sz="54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960399" y="-694117"/>
            <a:ext cx="7164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756"/>
            <a:r>
              <a:rPr lang="en-US" sz="2400" b="1" i="0" dirty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This bullet list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is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preset</a:t>
            </a:r>
            <a:r>
              <a:rPr lang="en-US" sz="2400" b="1" i="0">
                <a:solidFill>
                  <a:schemeClr val="accent1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with</a:t>
            </a:r>
            <a:r>
              <a:rPr lang="en-US" sz="2400" b="1" i="0" baseline="0">
                <a:solidFill>
                  <a:srgbClr val="404040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 </a:t>
            </a:r>
            <a:r>
              <a:rPr lang="en-US" sz="2400" b="1" i="0">
                <a:solidFill>
                  <a:schemeClr val="accent2"/>
                </a:solidFill>
                <a:latin typeface="PS TT Commons DemiBold" charset="0"/>
                <a:ea typeface="PS TT Commons DemiBold" charset="0"/>
                <a:cs typeface="PS TT Commons DemiBold" charset="0"/>
              </a:rPr>
              <a:t>animations</a:t>
            </a:r>
            <a:endParaRPr lang="en-US" sz="2400" b="1" i="0" dirty="0">
              <a:solidFill>
                <a:schemeClr val="accent2"/>
              </a:solidFill>
              <a:latin typeface="PS TT Commons DemiBold" charset="0"/>
              <a:ea typeface="PS TT Commons DemiBold" charset="0"/>
              <a:cs typeface="PS TT Commons DemiBold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772400" y="813816"/>
            <a:ext cx="9692640" cy="8668512"/>
          </a:xfrm>
        </p:spPr>
        <p:txBody>
          <a:bodyPr anchor="ctr"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2pPr>
            <a:lvl3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3pPr>
            <a:lvl4pPr>
              <a:defRPr sz="3600" b="0" i="0">
                <a:solidFill>
                  <a:schemeClr val="accent2"/>
                </a:solidFill>
                <a:latin typeface="PS TT Commons" charset="0"/>
                <a:ea typeface="PS TT Commons" charset="0"/>
                <a:cs typeface="PS TT Commons" charset="0"/>
              </a:defRPr>
            </a:lvl4pPr>
          </a:lstStyle>
          <a:p>
            <a:pPr lvl="0"/>
            <a:r>
              <a:rPr lang="en-US"/>
              <a:t>Click to add text</a:t>
            </a:r>
          </a:p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2307824" y="6583680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8970" y="1751488"/>
            <a:ext cx="11910060" cy="6784024"/>
          </a:xfrm>
        </p:spPr>
        <p:txBody>
          <a:bodyPr/>
          <a:lstStyle>
            <a:lvl1pPr>
              <a:lnSpc>
                <a:spcPct val="10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9156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83695"/>
            <a:ext cx="15057120" cy="390270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PS TT Commons Light" charset="0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short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58077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2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1563375"/>
            <a:ext cx="15057120" cy="5101586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6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“Insert a longer quote here”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6925314"/>
            <a:ext cx="15057120" cy="81660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baseline="0">
                <a:latin typeface="PS TT Commons DemiBold" charset="0"/>
                <a:ea typeface="PS TT Commons DemiBold" charset="0"/>
                <a:cs typeface="PS TT Commons DemiBold" charset="0"/>
              </a:defRPr>
            </a:lvl1pPr>
          </a:lstStyle>
          <a:p>
            <a:pPr lvl="0"/>
            <a:r>
              <a:rPr lang="en-US"/>
              <a:t>Quote credit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 hasCustomPrompt="1"/>
          </p:nvPr>
        </p:nvSpPr>
        <p:spPr>
          <a:xfrm>
            <a:off x="1615440" y="2885440"/>
            <a:ext cx="15057120" cy="1178560"/>
          </a:xfrm>
        </p:spPr>
        <p:txBody>
          <a:bodyPr anchor="b">
            <a:noAutofit/>
          </a:bodyPr>
          <a:lstStyle>
            <a:lvl1pPr marL="0" marR="0" indent="0" algn="l" defTabSz="117200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6600" b="0" i="0" baseline="0" smtClean="0">
                <a:solidFill>
                  <a:schemeClr val="accent4"/>
                </a:solidFill>
                <a:effectLst/>
                <a:latin typeface="+mj-lt"/>
                <a:ea typeface="PS TT Commons Light" charset="0"/>
                <a:cs typeface="PS TT Commons Light" charset="0"/>
              </a:defRPr>
            </a:lvl1pPr>
          </a:lstStyle>
          <a:p>
            <a:r>
              <a:rPr lang="en-US"/>
              <a:t>Word to define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615440" y="4344673"/>
            <a:ext cx="15057120" cy="394588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400" b="0" i="0" spc="0" baseline="0">
                <a:latin typeface="+mn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definition here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616075" y="9420336"/>
            <a:ext cx="15056485" cy="63817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 baseline="0">
                <a:latin typeface="PS TT Commons Medium" charset="0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Citation: Author/Source, Title, Link/Short Url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re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857625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14575" y="3813592"/>
            <a:ext cx="3429000" cy="2875588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9176" y="3813592"/>
            <a:ext cx="9165745" cy="1036297"/>
          </a:xfrm>
        </p:spPr>
        <p:txBody>
          <a:bodyPr anchor="b">
            <a:noAutofit/>
          </a:bodyPr>
          <a:lstStyle>
            <a:lvl1pPr algn="l">
              <a:defRPr sz="460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Place 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549174" y="5007007"/>
            <a:ext cx="7367452" cy="953556"/>
          </a:xfrm>
          <a:prstGeom prst="rect">
            <a:avLst/>
          </a:prstGeom>
        </p:spPr>
        <p:txBody>
          <a:bodyPr lIns="0" tIns="45720" rIns="91440" bIns="91440" anchor="b" anchorCtr="0">
            <a:noAutofit/>
          </a:bodyPr>
          <a:lstStyle>
            <a:lvl1pPr>
              <a:defRPr sz="3600" b="0" i="0" spc="0" baseline="0">
                <a:solidFill>
                  <a:schemeClr val="accent1"/>
                </a:solidFill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Title of Pluralsight Course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6549176" y="5976834"/>
            <a:ext cx="7367450" cy="712346"/>
          </a:xfrm>
          <a:prstGeom prst="rect">
            <a:avLst/>
          </a:prstGeom>
        </p:spPr>
        <p:txBody>
          <a:bodyPr lIns="0" tIns="45720" bIns="91440" anchor="ctr">
            <a:noAutofit/>
          </a:bodyPr>
          <a:lstStyle>
            <a:lvl1pPr>
              <a:defRPr sz="3200" b="0" i="0" spc="0" baseline="0"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0176" y="4525938"/>
            <a:ext cx="1884497" cy="145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8086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14518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11117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080288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249836" y="8049396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145186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111178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07717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051455" y="804316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2271018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4237010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20300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1160951" y="816899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  <p:extLst>
      <p:ext uri="{BB962C8B-B14F-4D97-AF65-F5344CB8AC3E}">
        <p14:creationId xmlns:p14="http://schemas.microsoft.com/office/powerpoint/2010/main" val="3654153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2910730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487672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49836" y="6845832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2910730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4876722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51455" y="6842714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3036562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5002554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1160951" y="6968546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ferences-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-1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828799" cy="1028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9836" y="856298"/>
            <a:ext cx="13780864" cy="815748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/>
              <a:t>Resources Referenced in This Course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49836" y="3910191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3249836" y="5876183"/>
            <a:ext cx="13780864" cy="1628056"/>
          </a:xfrm>
          <a:prstGeom prst="rect">
            <a:avLst/>
          </a:prstGeom>
        </p:spPr>
        <p:txBody>
          <a:bodyPr lIns="182880" tIns="0" rIns="182880" bIns="0" anchor="ctr">
            <a:noAutofit/>
          </a:bodyPr>
          <a:lstStyle>
            <a:lvl1pPr marL="0" indent="0" algn="l">
              <a:buNone/>
              <a:defRPr sz="32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51455" y="3910191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051455" y="5876183"/>
            <a:ext cx="1928812" cy="1628056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2" hasCustomPrompt="1"/>
          </p:nvPr>
        </p:nvSpPr>
        <p:spPr>
          <a:xfrm>
            <a:off x="1160951" y="4036023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1160951" y="6002015"/>
            <a:ext cx="1709821" cy="1376392"/>
          </a:xfrm>
        </p:spPr>
        <p:txBody>
          <a:bodyPr anchor="ctr"/>
          <a:lstStyle>
            <a:lvl1pPr algn="ctr">
              <a:defRPr sz="2000"/>
            </a:lvl1pPr>
          </a:lstStyle>
          <a:p>
            <a:r>
              <a:rPr lang="en-US"/>
              <a:t>Insert Icon Here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3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C152-5D1F-47B5-8951-616F8DA0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Add Slide Title in Title Case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66800" y="2745409"/>
            <a:ext cx="14736763" cy="852292"/>
          </a:xfrm>
        </p:spPr>
        <p:txBody>
          <a:bodyPr anchor="ctr"/>
          <a:lstStyle>
            <a:lvl1pPr marL="0" indent="0">
              <a:buNone/>
              <a:defRPr sz="4500" baseline="0">
                <a:latin typeface="+mj-lt"/>
              </a:defRPr>
            </a:lvl1pPr>
          </a:lstStyle>
          <a:p>
            <a:pPr lvl="0"/>
            <a:r>
              <a:rPr lang="en-US"/>
              <a:t>Click to Add Subtitle in Title Case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7547" y="355600"/>
            <a:ext cx="15054790" cy="1219200"/>
          </a:xfrm>
          <a:prstGeom prst="rect">
            <a:avLst/>
          </a:prstGeom>
        </p:spPr>
        <p:txBody>
          <a:bodyPr lIns="91440" anchor="b">
            <a:no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None/>
              <a:defRPr sz="6000" spc="0" baseline="0">
                <a:latin typeface="+mj-lt"/>
              </a:defRPr>
            </a:lvl1pPr>
          </a:lstStyle>
          <a:p>
            <a:pPr lvl="0"/>
            <a:r>
              <a:rPr lang="en-US"/>
              <a:t>Click to Add Slide Title in Title Case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914400" y="1841942"/>
            <a:ext cx="16459200" cy="0"/>
          </a:xfrm>
          <a:prstGeom prst="line">
            <a:avLst/>
          </a:prstGeom>
          <a:noFill/>
          <a:ln w="57150" cap="flat" cmpd="sng" algn="ctr">
            <a:gradFill>
              <a:gsLst>
                <a:gs pos="0">
                  <a:srgbClr val="F05A28"/>
                </a:gs>
                <a:gs pos="100000">
                  <a:srgbClr val="EC0D7D"/>
                </a:gs>
              </a:gsLst>
              <a:lin ang="4800000" scaled="0"/>
            </a:gradFill>
            <a:prstDash val="solid"/>
            <a:headEnd type="none"/>
            <a:tailEnd type="none"/>
          </a:ln>
          <a:effectLst/>
        </p:spPr>
      </p:cxnSp>
      <p:sp>
        <p:nvSpPr>
          <p:cNvPr id="2" name="TextBox 1"/>
          <p:cNvSpPr txBox="1"/>
          <p:nvPr userDrawn="1"/>
        </p:nvSpPr>
        <p:spPr>
          <a:xfrm>
            <a:off x="2564296" y="1093304"/>
            <a:ext cx="914400" cy="914400"/>
          </a:xfrm>
          <a:prstGeom prst="rect">
            <a:avLst/>
          </a:prstGeom>
        </p:spPr>
        <p:txBody>
          <a:bodyPr vert="horz" wrap="non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794750" y="3361508"/>
            <a:ext cx="7329914" cy="18454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819152" y="841379"/>
            <a:ext cx="7175500" cy="86042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0" y="5600009"/>
            <a:ext cx="7329914" cy="260032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9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3300551" y="693285"/>
            <a:ext cx="11686906" cy="491694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Icon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63341" y="5992498"/>
            <a:ext cx="14961326" cy="11144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+mj-lt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Topic or Title 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22620" y="7245353"/>
            <a:ext cx="9242768" cy="170816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3200" b="0" i="0" baseline="0">
                <a:solidFill>
                  <a:schemeClr val="bg1"/>
                </a:solidFill>
                <a:latin typeface="PS TT Commons" charset="0"/>
                <a:ea typeface="PS TT Commons" charset="0"/>
                <a:cs typeface="PS TT Commons" charset="0"/>
              </a:defRPr>
            </a:lvl1pPr>
          </a:lstStyle>
          <a:p>
            <a:pPr lvl="0"/>
            <a:r>
              <a:rPr lang="en-US"/>
              <a:t>Add a short bit of description text in this area. This should be a quick intro slide to an idea without a lot of text. Stick to a few sentences.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269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>
                <a:effectLst/>
              </a:defRPr>
            </a:lvl1pPr>
          </a:lstStyle>
          <a:p>
            <a:r>
              <a:rPr lang="en-US">
                <a:solidFill>
                  <a:srgbClr val="1A1A1A"/>
                </a:solidFill>
                <a:effectLst/>
                <a:latin typeface="PS TT Commons Light" charset="0"/>
              </a:rPr>
              <a:t>Two Column Six Item List with Icons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0" y="4666792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1544300" y="234637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544300" y="4656140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11544300" y="6987214"/>
            <a:ext cx="5486400" cy="2011680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3400" b="0" i="0">
                <a:latin typeface="+mn-lt"/>
                <a:ea typeface="PS TT Commons Medium" charset="0"/>
                <a:cs typeface="PS TT Commons Medium" charset="0"/>
              </a:defRPr>
            </a:lvl1pPr>
          </a:lstStyle>
          <a:p>
            <a:pPr lvl="0"/>
            <a:r>
              <a:rPr lang="en-US"/>
              <a:t>Click to add text 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1257303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1257303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3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1257303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4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552581" y="2535921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5" name="Content Placeholder 16"/>
          <p:cNvSpPr>
            <a:spLocks noGrp="1"/>
          </p:cNvSpPr>
          <p:nvPr>
            <p:ph sz="quarter" idx="20" hasCustomPrompt="1"/>
          </p:nvPr>
        </p:nvSpPr>
        <p:spPr>
          <a:xfrm>
            <a:off x="9552581" y="4852667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 baseline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  <p:sp>
        <p:nvSpPr>
          <p:cNvPr id="26" name="Content Placeholder 16"/>
          <p:cNvSpPr>
            <a:spLocks noGrp="1"/>
          </p:cNvSpPr>
          <p:nvPr>
            <p:ph sz="quarter" idx="21" hasCustomPrompt="1"/>
          </p:nvPr>
        </p:nvSpPr>
        <p:spPr>
          <a:xfrm>
            <a:off x="9552581" y="7173089"/>
            <a:ext cx="1639934" cy="163993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000" b="0" i="0">
                <a:latin typeface="PS TT Commons Book" charset="0"/>
                <a:ea typeface="PS TT Commons Book" charset="0"/>
                <a:cs typeface="PS TT Commons Book" charset="0"/>
              </a:defRPr>
            </a:lvl1pPr>
          </a:lstStyle>
          <a:p>
            <a:pPr lvl="0"/>
            <a:r>
              <a:rPr lang="en-US"/>
              <a:t>Click image icon</a:t>
            </a:r>
          </a:p>
        </p:txBody>
      </p:sp>
    </p:spTree>
    <p:extLst>
      <p:ext uri="{BB962C8B-B14F-4D97-AF65-F5344CB8AC3E}">
        <p14:creationId xmlns:p14="http://schemas.microsoft.com/office/powerpoint/2010/main" val="67809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D795F9-FA16-4818-A4C7-40BE166C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856298"/>
            <a:ext cx="15773400" cy="815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 in Title 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6"/>
          <p:cNvSpPr txBox="1">
            <a:spLocks/>
          </p:cNvSpPr>
          <p:nvPr userDrawn="1"/>
        </p:nvSpPr>
        <p:spPr>
          <a:xfrm>
            <a:off x="12073467" y="-845228"/>
            <a:ext cx="6214533" cy="719801"/>
          </a:xfrm>
          <a:prstGeom prst="rect">
            <a:avLst/>
          </a:prstGeom>
        </p:spPr>
        <p:txBody>
          <a:bodyPr anchor="t"/>
          <a:lstStyle>
            <a:lvl1pPr marL="117452" indent="-117452" algn="l" defTabSz="586003" rtl="0" eaLnBrk="1" latinLnBrk="0" hangingPunct="1">
              <a:spcBef>
                <a:spcPts val="1800"/>
              </a:spcBef>
              <a:buClrTx/>
              <a:buSzPct val="100000"/>
              <a:buFont typeface="Myriad Pro" panose="020B0503030403020204" pitchFamily="34" charset="0"/>
              <a:buChar char=" "/>
              <a:defRPr sz="2400" b="0" i="0" kern="1200">
                <a:solidFill>
                  <a:schemeClr val="accent1"/>
                </a:solidFill>
                <a:latin typeface="+mn-lt"/>
                <a:ea typeface="Montserrat Light" charset="0"/>
                <a:cs typeface="Montserrat Light" charset="0"/>
              </a:defRPr>
            </a:lvl1pPr>
            <a:lvl2pPr marL="586003" indent="-288930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-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883074" indent="-286898" algn="l" defTabSz="586003" rtl="0" eaLnBrk="1" latinLnBrk="0" hangingPunct="1">
              <a:spcBef>
                <a:spcPts val="600"/>
              </a:spcBef>
              <a:buClrTx/>
              <a:buSzPct val="100000"/>
              <a:buFont typeface="Lucida Grande"/>
              <a:buChar char="•"/>
              <a:defRPr sz="24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096724" indent="-213648" algn="l" defTabSz="586003" rtl="0" eaLnBrk="1" latinLnBrk="0" hangingPunct="1">
              <a:spcBef>
                <a:spcPts val="600"/>
              </a:spcBef>
              <a:buClrTx/>
              <a:buSzPct val="100000"/>
              <a:buFont typeface="Wingdings" panose="05000000000000000000" pitchFamily="2" charset="2"/>
              <a:buChar char="§"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395829" indent="-299107" algn="l" defTabSz="586003" rtl="0" eaLnBrk="1" latinLnBrk="0" hangingPunct="1">
              <a:spcBef>
                <a:spcPts val="600"/>
              </a:spcBef>
              <a:buClrTx/>
              <a:buSzPct val="100000"/>
              <a:buFont typeface="Myriad Pro Light" panose="020B0403030403020204" pitchFamily="34" charset="0"/>
              <a:buChar char="-"/>
              <a:tabLst/>
              <a:defRPr sz="2400" b="0" i="0" kern="1200" baseline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1609476" indent="-215680" algn="l" defTabSz="586003" rtl="0" eaLnBrk="1" latinLnBrk="0" hangingPunct="1">
              <a:spcBef>
                <a:spcPts val="448"/>
              </a:spcBef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1467" b="0" i="0" kern="1200">
                <a:solidFill>
                  <a:schemeClr val="bg1">
                    <a:lumMod val="50000"/>
                  </a:schemeClr>
                </a:solidFill>
                <a:latin typeface="Myriad Pro Light"/>
                <a:ea typeface="+mn-ea"/>
                <a:cs typeface="Arial"/>
              </a:defRPr>
            </a:lvl6pPr>
            <a:lvl7pPr marL="3809023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95027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81028" indent="-293002" algn="l" defTabSz="586003" rtl="0" eaLnBrk="1" latinLnBrk="0" hangingPunct="1">
              <a:spcBef>
                <a:spcPct val="20000"/>
              </a:spcBef>
              <a:buFont typeface="Arial"/>
              <a:buChar char="•"/>
              <a:defRPr sz="25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42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Deck verision</a:t>
            </a:r>
            <a:r>
              <a:rPr lang="en-US" sz="2400" baseline="0" dirty="0">
                <a:solidFill>
                  <a:schemeClr val="tx1"/>
                </a:solidFill>
                <a:latin typeface="PS TT Commons Book" charset="0"/>
                <a:ea typeface="PS TT Commons Book" charset="0"/>
                <a:cs typeface="PS TT Commons Book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+mn-lt"/>
                <a:ea typeface="PS TT Commons Book" charset="0"/>
                <a:cs typeface="PS TT Commons Book" charset="0"/>
              </a:rPr>
              <a:t>2021.07.a</a:t>
            </a:r>
          </a:p>
        </p:txBody>
      </p:sp>
    </p:spTree>
    <p:extLst>
      <p:ext uri="{BB962C8B-B14F-4D97-AF65-F5344CB8AC3E}">
        <p14:creationId xmlns:p14="http://schemas.microsoft.com/office/powerpoint/2010/main" val="1614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715" r:id="rId3"/>
    <p:sldLayoutId id="2147483732" r:id="rId4"/>
    <p:sldLayoutId id="2147483733" r:id="rId5"/>
    <p:sldLayoutId id="2147483666" r:id="rId6"/>
    <p:sldLayoutId id="2147483675" r:id="rId7"/>
    <p:sldLayoutId id="2147483676" r:id="rId8"/>
    <p:sldLayoutId id="2147483681" r:id="rId9"/>
    <p:sldLayoutId id="2147483677" r:id="rId10"/>
    <p:sldLayoutId id="2147483679" r:id="rId11"/>
    <p:sldLayoutId id="2147483680" r:id="rId12"/>
    <p:sldLayoutId id="2147483686" r:id="rId13"/>
    <p:sldLayoutId id="2147483730" r:id="rId14"/>
    <p:sldLayoutId id="2147483683" r:id="rId15"/>
    <p:sldLayoutId id="2147483729" r:id="rId16"/>
    <p:sldLayoutId id="2147483684" r:id="rId17"/>
    <p:sldLayoutId id="2147483728" r:id="rId18"/>
    <p:sldLayoutId id="2147483685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7" r:id="rId28"/>
    <p:sldLayoutId id="2147483695" r:id="rId29"/>
    <p:sldLayoutId id="2147483696" r:id="rId30"/>
    <p:sldLayoutId id="2147483698" r:id="rId31"/>
    <p:sldLayoutId id="2147483699" r:id="rId32"/>
    <p:sldLayoutId id="2147483700" r:id="rId33"/>
    <p:sldLayoutId id="2147483737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662" r:id="rId42"/>
    <p:sldLayoutId id="2147483708" r:id="rId43"/>
    <p:sldLayoutId id="2147483664" r:id="rId44"/>
    <p:sldLayoutId id="2147483735" r:id="rId45"/>
    <p:sldLayoutId id="2147483709" r:id="rId46"/>
    <p:sldLayoutId id="2147483710" r:id="rId47"/>
    <p:sldLayoutId id="2147483731" r:id="rId48"/>
    <p:sldLayoutId id="2147483711" r:id="rId49"/>
    <p:sldLayoutId id="2147483712" r:id="rId50"/>
    <p:sldLayoutId id="2147483713" r:id="rId51"/>
    <p:sldLayoutId id="2147483719" r:id="rId52"/>
    <p:sldLayoutId id="2147483720" r:id="rId53"/>
    <p:sldLayoutId id="2147483722" r:id="rId54"/>
    <p:sldLayoutId id="2147483734" r:id="rId55"/>
    <p:sldLayoutId id="2147483738" r:id="rId56"/>
    <p:sldLayoutId id="2147483739" r:id="rId57"/>
    <p:sldLayoutId id="2147483740" r:id="rId58"/>
    <p:sldLayoutId id="2147483714" r:id="rId59"/>
    <p:sldLayoutId id="2147483736" r:id="rId60"/>
  </p:sldLayoutIdLst>
  <p:txStyles>
    <p:titleStyle>
      <a:lvl1pPr algn="ctr" defTabSz="1371566" rtl="0" eaLnBrk="1" latinLnBrk="0" hangingPunct="1">
        <a:lnSpc>
          <a:spcPct val="90000"/>
        </a:lnSpc>
        <a:spcBef>
          <a:spcPct val="0"/>
        </a:spcBef>
        <a:buNone/>
        <a:defRPr sz="5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24" marR="0" indent="-85724" algn="l" defTabSz="878982" rtl="0" eaLnBrk="1" fontAlgn="auto" latinLnBrk="0" hangingPunct="1">
        <a:lnSpc>
          <a:spcPct val="100000"/>
        </a:lnSpc>
        <a:spcBef>
          <a:spcPts val="2700"/>
        </a:spcBef>
        <a:spcAft>
          <a:spcPts val="0"/>
        </a:spcAft>
        <a:buClrTx/>
        <a:buSzPct val="75000"/>
        <a:buFont typeface="Myriad Pro" panose="020B0503030403020204" pitchFamily="34" charset="0"/>
        <a:buChar char=" 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78982" marR="0" indent="-433384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-"/>
        <a:tabLst/>
        <a:defRPr sz="3000" b="0" i="0" kern="1200" baseline="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2pPr>
      <a:lvl3pPr marL="1324580" marR="0" indent="-430336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Lucida Grande"/>
        <a:buChar char="•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3pPr>
      <a:lvl4pPr marL="1800182" marR="0" indent="-47623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4pPr>
      <a:lvl5pPr marL="2057350" marR="0" indent="-411948" algn="l" defTabSz="878982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Tx/>
        <a:buSzPct val="75000"/>
        <a:buFont typeface="Myriad Pro Light" panose="020B0403030403020204" pitchFamily="34" charset="0"/>
        <a:buChar char="-"/>
        <a:tabLst/>
        <a:defRPr sz="3000" b="0" i="0" kern="1200">
          <a:solidFill>
            <a:schemeClr val="tx1"/>
          </a:solidFill>
          <a:latin typeface="PS TT Commons" charset="0"/>
          <a:ea typeface="PS TT Commons" charset="0"/>
          <a:cs typeface="PS TT Commons" charset="0"/>
        </a:defRPr>
      </a:lvl5pPr>
      <a:lvl6pPr marL="2578830" marR="0" indent="-438140" algn="l" defTabSz="878982" rtl="0" eaLnBrk="1" fontAlgn="auto" latinLnBrk="0" hangingPunct="1">
        <a:lnSpc>
          <a:spcPct val="100000"/>
        </a:lnSpc>
        <a:spcBef>
          <a:spcPts val="672"/>
        </a:spcBef>
        <a:spcAft>
          <a:spcPts val="0"/>
        </a:spcAft>
        <a:buClr>
          <a:srgbClr val="404040"/>
        </a:buClr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005062" marR="0" indent="-433378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marR="0" indent="-423852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3857530" marR="0" indent="-428616" algn="l" defTabSz="87898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70000"/>
        <a:buFont typeface="Montserrat"/>
        <a:buChar char=" "/>
        <a:tabLst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56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35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2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91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696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480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264" algn="l" defTabSz="1371566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96137" y="798427"/>
            <a:ext cx="16430390" cy="3517042"/>
          </a:xfrm>
        </p:spPr>
        <p:txBody>
          <a:bodyPr/>
          <a:lstStyle/>
          <a:p>
            <a:r>
              <a:rPr lang="en-US" sz="8000" dirty="0"/>
              <a:t>GitHub Copilot for Developers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Principal Author, Pluralsight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timw.info    |    </a:t>
            </a:r>
            <a:r>
              <a:rPr lang="en-US" dirty="0" err="1"/>
              <a:t>azureopenai.blog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A7ED67-3A56-70F2-20D7-D675B5F7BA55}"/>
              </a:ext>
            </a:extLst>
          </p:cNvPr>
          <p:cNvGrpSpPr/>
          <p:nvPr/>
        </p:nvGrpSpPr>
        <p:grpSpPr>
          <a:xfrm>
            <a:off x="12322484" y="7181587"/>
            <a:ext cx="5474443" cy="2133825"/>
            <a:chOff x="11900848" y="7067717"/>
            <a:chExt cx="5474443" cy="2133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4986A-38E9-4B6D-A6B2-648229D4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466" y="7067717"/>
              <a:ext cx="2133825" cy="2133825"/>
            </a:xfrm>
            <a:prstGeom prst="rect">
              <a:avLst/>
            </a:prstGeom>
          </p:spPr>
        </p:pic>
        <p:pic>
          <p:nvPicPr>
            <p:cNvPr id="1026" name="Picture 2" descr="MVP Reconnect members">
              <a:extLst>
                <a:ext uri="{FF2B5EF4-FFF2-40B4-BE49-F238E27FC236}">
                  <a16:creationId xmlns:a16="http://schemas.microsoft.com/office/drawing/2014/main" id="{A7670577-6B2D-82C7-1B5E-FEAB86B7E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0848" y="7610137"/>
              <a:ext cx="3158858" cy="1044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Placeholder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2D31652-9FC8-F590-2728-76BD2BABD16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grayscl/>
          </a:blip>
          <a:srcRect t="16648" b="16648"/>
          <a:stretch>
            <a:fillRect/>
          </a:stretch>
        </p:blipFill>
        <p:spPr/>
      </p:pic>
      <p:pic>
        <p:nvPicPr>
          <p:cNvPr id="8" name="Picture 7" descr="A white and blue background with text&#10;&#10;AI-generated content may be incorrect.">
            <a:extLst>
              <a:ext uri="{FF2B5EF4-FFF2-40B4-BE49-F238E27FC236}">
                <a16:creationId xmlns:a16="http://schemas.microsoft.com/office/drawing/2014/main" id="{8192C065-4723-73ED-89BE-5F06E7C84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5872"/>
            <a:ext cx="18527991" cy="104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449-D857-0A39-1BAD-CC39D46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9B919-A763-3F78-5B78-FC2C35B4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207031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6BC9E-541D-61F8-FFD8-D11ADF0D4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EC22FC-0E17-63D4-D6F8-671301D4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2025 Generative AI Forecast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75CA6-E319-92F1-E97F-8D8E1F35A2F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Agentic AI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A2D7-2151-C5C3-58C1-2AD45225C3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Listen to Sam Altman’s January speech on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B56C60-B778-E3FC-8CAE-A5A66C67649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Giving the LLM additional permissions to act autonomously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23DAC-7BFE-2EB5-7C78-A26273D2B4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Developers will show themselves by their skills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CBC663-54AC-21D0-CF75-DEF66D708A1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Multi-source notebook LLMs (Google Notebook LM)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ADDC437-B5C5-E666-DFEC-B37148355BD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Reread</a:t>
            </a:r>
            <a:br>
              <a:rPr lang="en-US" dirty="0"/>
            </a:br>
            <a:r>
              <a:rPr lang="en-US" dirty="0"/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162564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A29F0-5AC6-2F68-45BD-6FE613A81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6DE009-3169-66D0-E3AF-01EC0453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Tim’s Own Future of Software Development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1C6B9-4B93-DE08-2445-6126A778B0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We’ll (likely) always have a human-in-the-middle somewhere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28B79-9B78-C055-B5CE-D8444C3501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Directing code generation rather than writing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FEE91C-9917-395B-8BD2-0875FFC5676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Instruct the AI to teach YOU how to do the work yourself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148E32-D46D-02B4-CF43-4430C8A2383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Master GitHub API and use VS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796706-9E95-D772-2DA0-018026F6E45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Always know your auth context with LLMs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CD325-8D92-CC46-1A3A-BD16CAED41C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Stay grounded in Responsible AI principles</a:t>
            </a:r>
          </a:p>
        </p:txBody>
      </p:sp>
    </p:spTree>
    <p:extLst>
      <p:ext uri="{BB962C8B-B14F-4D97-AF65-F5344CB8AC3E}">
        <p14:creationId xmlns:p14="http://schemas.microsoft.com/office/powerpoint/2010/main" val="14774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  <a:p>
            <a:r>
              <a:rPr lang="en-US" dirty="0"/>
              <a:t>Session materials: </a:t>
            </a:r>
            <a:r>
              <a:rPr lang="en-US" dirty="0" err="1">
                <a:solidFill>
                  <a:srgbClr val="0070C0"/>
                </a:solidFill>
              </a:rPr>
              <a:t>timw.info</a:t>
            </a:r>
            <a:r>
              <a:rPr lang="en-US" dirty="0">
                <a:solidFill>
                  <a:srgbClr val="0070C0"/>
                </a:solidFill>
              </a:rPr>
              <a:t>/copilot-dev</a:t>
            </a:r>
          </a:p>
          <a:p>
            <a:r>
              <a:rPr lang="en-US" dirty="0"/>
              <a:t>Web: </a:t>
            </a:r>
            <a:r>
              <a:rPr lang="en-US" dirty="0" err="1">
                <a:solidFill>
                  <a:srgbClr val="0070C0"/>
                </a:solidFill>
              </a:rPr>
              <a:t>techtrainertim.com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4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B75255-9C78-4813-A0B9-87CD8530306B}"/>
              </a:ext>
            </a:extLst>
          </p:cNvPr>
          <p:cNvSpPr/>
          <p:nvPr/>
        </p:nvSpPr>
        <p:spPr>
          <a:xfrm>
            <a:off x="2393956" y="4212476"/>
            <a:ext cx="13500107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timw.info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/copilot-dev</a:t>
            </a:r>
          </a:p>
        </p:txBody>
      </p:sp>
    </p:spTree>
    <p:extLst>
      <p:ext uri="{BB962C8B-B14F-4D97-AF65-F5344CB8AC3E}">
        <p14:creationId xmlns:p14="http://schemas.microsoft.com/office/powerpoint/2010/main" val="401776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37D95E-A262-43AF-A98B-B0C15B7F5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Schedule (Central time)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E451BC-6C74-3D3F-82DE-4D49E346CB88}"/>
              </a:ext>
            </a:extLst>
          </p:cNvPr>
          <p:cNvSpPr txBox="1"/>
          <p:nvPr/>
        </p:nvSpPr>
        <p:spPr>
          <a:xfrm>
            <a:off x="2901696" y="2596896"/>
            <a:ext cx="12277344" cy="4828032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AB6D1-CFEB-C301-7F64-AC42E2C474D7}"/>
              </a:ext>
            </a:extLst>
          </p:cNvPr>
          <p:cNvSpPr txBox="1"/>
          <p:nvPr/>
        </p:nvSpPr>
        <p:spPr>
          <a:xfrm>
            <a:off x="3925824" y="2218944"/>
            <a:ext cx="7571232" cy="4120896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525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34F6A-8805-9447-E490-73CC12F8EC35}"/>
              </a:ext>
            </a:extLst>
          </p:cNvPr>
          <p:cNvSpPr txBox="1"/>
          <p:nvPr/>
        </p:nvSpPr>
        <p:spPr>
          <a:xfrm>
            <a:off x="6155436" y="4322254"/>
            <a:ext cx="10875264" cy="5108448"/>
          </a:xfrm>
          <a:prstGeom prst="rect">
            <a:avLst/>
          </a:prstGeom>
        </p:spPr>
        <p:txBody>
          <a:bodyPr vert="horz" wrap="square" lIns="0" tIns="32970" rIns="65939" bIns="32970" rtlCol="0" anchor="b" anchorCtr="0">
            <a:noAutofit/>
          </a:bodyPr>
          <a:lstStyle/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09:00 AM  -  Start – Segment 1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10:00 AM  -  Break  (8 min) – Segment 2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11:00 AM -  Break (8 min) – Segment 3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12:00 PM -  Break 3 (8 min) – Segment 4</a:t>
            </a:r>
          </a:p>
          <a:p>
            <a:pPr marL="0" marR="0" indent="0" algn="l" defTabSz="439502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01:00 PM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5E5E5">
                    <a:lumMod val="10000"/>
                  </a:srgbClr>
                </a:solidFill>
                <a:effectLst/>
                <a:uLnTx/>
                <a:uFillTx/>
                <a:latin typeface="PS TT Commons" charset="0"/>
                <a:ea typeface="PS TT Commons" charset="0"/>
                <a:cs typeface="PS TT Commons" charset="0"/>
              </a:rPr>
              <a:t>  -  Finish</a:t>
            </a:r>
          </a:p>
          <a:p>
            <a:pPr marL="0" marR="0" indent="0" algn="l" defTabSz="43950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E5E5E5">
                  <a:lumMod val="10000"/>
                </a:srgbClr>
              </a:solidFill>
              <a:effectLst/>
              <a:uLnTx/>
              <a:uFillTx/>
              <a:latin typeface="PS TT Commons" charset="0"/>
              <a:ea typeface="PS TT Commons" charset="0"/>
              <a:cs typeface="PS TT Commo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79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64DE9-3267-9750-DD50-8B29765E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91" y="1828800"/>
            <a:ext cx="10126818" cy="78923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6147464" y="3651618"/>
            <a:ext cx="1463950" cy="508258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175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B859E-4280-874C-31C9-AD86899FA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7" y="1962647"/>
            <a:ext cx="14941166" cy="7913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C8CE94-B071-F5E2-5AF8-8E611E10526F}"/>
              </a:ext>
            </a:extLst>
          </p:cNvPr>
          <p:cNvSpPr/>
          <p:nvPr/>
        </p:nvSpPr>
        <p:spPr>
          <a:xfrm>
            <a:off x="11762451" y="4156710"/>
            <a:ext cx="2682211" cy="986790"/>
          </a:xfrm>
          <a:prstGeom prst="rect">
            <a:avLst/>
          </a:prstGeom>
          <a:noFill/>
          <a:ln w="1143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36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07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learning.oreilly.com</a:t>
            </a:r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D77C33-01C9-D51B-FD6A-282FAB20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466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ED323F-5951-53F1-4155-D7CABBE5D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060" y="1892482"/>
            <a:ext cx="3693716" cy="79941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4440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DD37B3-18F7-D301-D43D-BDB6B4ED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O'Reilly Native Mobile Apps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D246F0-EC90-4ED5-9852-970AFB776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581" y="1877807"/>
            <a:ext cx="3780474" cy="8166338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91FC23B-81AA-1862-944F-20BC6D7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435" y="1877807"/>
            <a:ext cx="3780474" cy="816633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D653363-914B-A929-96FC-E5442A9E6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89" y="1877807"/>
            <a:ext cx="3780474" cy="816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1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BFAA1-4FA6-D101-2D7E-ADE33466C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Work!</a:t>
            </a:r>
          </a:p>
        </p:txBody>
      </p:sp>
    </p:spTree>
    <p:extLst>
      <p:ext uri="{BB962C8B-B14F-4D97-AF65-F5344CB8AC3E}">
        <p14:creationId xmlns:p14="http://schemas.microsoft.com/office/powerpoint/2010/main" val="3116714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82EA-B29A-B1D3-D703-466EB5E3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3527-5A14-9316-5B4B-4192A2ED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an LLM on task be like…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E17B6-E4BD-39E0-5D76-AA90DED8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53935" y="2397328"/>
            <a:ext cx="11397935" cy="7408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5F42CE-6603-D297-315F-9703E5FF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751" y="1886625"/>
            <a:ext cx="4346688" cy="600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C020B90-36D8-CFFE-D5B4-D8C073A2D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57" y="5432595"/>
            <a:ext cx="7772400" cy="437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3598"/>
      </p:ext>
    </p:extLst>
  </p:cSld>
  <p:clrMapOvr>
    <a:masterClrMapping/>
  </p:clrMapOvr>
</p:sld>
</file>

<file path=ppt/theme/theme1.xml><?xml version="1.0" encoding="utf-8"?>
<a:theme xmlns:a="http://schemas.openxmlformats.org/drawingml/2006/main" name="PSTTCommons">
  <a:themeElements>
    <a:clrScheme name="F15B2A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15B2A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STTCommons">
      <a:majorFont>
        <a:latin typeface="PS TT Commons Light"/>
        <a:ea typeface=""/>
        <a:cs typeface=""/>
      </a:majorFont>
      <a:minorFont>
        <a:latin typeface="PS TT Commons D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0" tIns="32970" rIns="65939" bIns="32970" rtlCol="0" anchor="b" anchorCtr="0">
        <a:noAutofit/>
      </a:bodyPr>
      <a:lstStyle>
        <a:defPPr marL="0" marR="0" indent="0" algn="l" defTabSz="439502" rtl="0" eaLnBrk="1" fontAlgn="auto" latinLnBrk="0" hangingPunct="1">
          <a:lnSpc>
            <a:spcPct val="85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525" b="0" i="0" u="none" strike="noStrike" kern="1200" cap="none" spc="0" normalizeH="0" baseline="0" noProof="0" dirty="0" smtClean="0">
            <a:ln>
              <a:noFill/>
            </a:ln>
            <a:solidFill>
              <a:srgbClr val="E5E5E5">
                <a:lumMod val="10000"/>
              </a:srgbClr>
            </a:solidFill>
            <a:effectLst/>
            <a:uLnTx/>
            <a:uFillTx/>
            <a:latin typeface="PS TT Commons" charset="0"/>
            <a:ea typeface="PS TT Commons" charset="0"/>
            <a:cs typeface="PS TT Commo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STTCommons" id="{415A3CED-455C-48C1-87D2-6E28B4E15F13}" vid="{B499725F-017E-4D18-8546-0C7168FF96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PSTTCommons</Template>
  <TotalTime>31595</TotalTime>
  <Words>212</Words>
  <Application>Microsoft Macintosh PowerPoint</Application>
  <PresentationFormat>Custom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Arial</vt:lpstr>
      <vt:lpstr>Calibri</vt:lpstr>
      <vt:lpstr>Consolas</vt:lpstr>
      <vt:lpstr>Gotham Medium</vt:lpstr>
      <vt:lpstr>Lucida Grande</vt:lpstr>
      <vt:lpstr>Montserrat</vt:lpstr>
      <vt:lpstr>Myriad Pro</vt:lpstr>
      <vt:lpstr>Myriad Pro Light</vt:lpstr>
      <vt:lpstr>PS TT Commons</vt:lpstr>
      <vt:lpstr>PS TT Commons Book</vt:lpstr>
      <vt:lpstr>PS TT Commons DemiBold</vt:lpstr>
      <vt:lpstr>PS TT Commons Light</vt:lpstr>
      <vt:lpstr>PS TT Commons Medium</vt:lpstr>
      <vt:lpstr>Roboto Mono</vt:lpstr>
      <vt:lpstr>Wingdings</vt:lpstr>
      <vt:lpstr>Wingdings 3</vt:lpstr>
      <vt:lpstr>PSTTCommons</vt:lpstr>
      <vt:lpstr>PowerPoint Presentation</vt:lpstr>
      <vt:lpstr>Session Materials</vt:lpstr>
      <vt:lpstr>Break Schedule (Central time)</vt:lpstr>
      <vt:lpstr>Session Recording</vt:lpstr>
      <vt:lpstr>Session Recording</vt:lpstr>
      <vt:lpstr>learning.oreilly.com</vt:lpstr>
      <vt:lpstr>O'Reilly Native Mobile Apps</vt:lpstr>
      <vt:lpstr>Let’s Get to Work!</vt:lpstr>
      <vt:lpstr>Keeping an LLM on task be like…</vt:lpstr>
      <vt:lpstr>Wrap-up</vt:lpstr>
      <vt:lpstr>Tim’s 2025 Generative AI Forecast</vt:lpstr>
      <vt:lpstr>Tim’s Own Future of Software Development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 Grafelman</dc:creator>
  <cp:lastModifiedBy>Tim Warner</cp:lastModifiedBy>
  <cp:revision>1239</cp:revision>
  <cp:lastPrinted>2021-01-14T21:20:43Z</cp:lastPrinted>
  <dcterms:created xsi:type="dcterms:W3CDTF">2020-12-18T20:24:02Z</dcterms:created>
  <dcterms:modified xsi:type="dcterms:W3CDTF">2025-01-28T13:01:57Z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1dd64d-da6b-43d5-9ac5-8dec692131c3_Enabled">
    <vt:lpwstr>true</vt:lpwstr>
  </property>
  <property fmtid="{D5CDD505-2E9C-101B-9397-08002B2CF9AE}" pid="3" name="MSIP_Label_d31dd64d-da6b-43d5-9ac5-8dec692131c3_SetDate">
    <vt:lpwstr>2025-01-27T23:54:29Z</vt:lpwstr>
  </property>
  <property fmtid="{D5CDD505-2E9C-101B-9397-08002B2CF9AE}" pid="4" name="MSIP_Label_d31dd64d-da6b-43d5-9ac5-8dec692131c3_Method">
    <vt:lpwstr>Standard</vt:lpwstr>
  </property>
  <property fmtid="{D5CDD505-2E9C-101B-9397-08002B2CF9AE}" pid="5" name="MSIP_Label_d31dd64d-da6b-43d5-9ac5-8dec692131c3_Name">
    <vt:lpwstr>General</vt:lpwstr>
  </property>
  <property fmtid="{D5CDD505-2E9C-101B-9397-08002B2CF9AE}" pid="6" name="MSIP_Label_d31dd64d-da6b-43d5-9ac5-8dec692131c3_SiteId">
    <vt:lpwstr>db1766ec-5540-4cde-ad8d-b2b59fb2ed8e</vt:lpwstr>
  </property>
  <property fmtid="{D5CDD505-2E9C-101B-9397-08002B2CF9AE}" pid="7" name="MSIP_Label_d31dd64d-da6b-43d5-9ac5-8dec692131c3_ActionId">
    <vt:lpwstr>f7fe31bf-7202-4699-b6a9-ae4fb760076e</vt:lpwstr>
  </property>
  <property fmtid="{D5CDD505-2E9C-101B-9397-08002B2CF9AE}" pid="8" name="MSIP_Label_d31dd64d-da6b-43d5-9ac5-8dec692131c3_ContentBits">
    <vt:lpwstr>0</vt:lpwstr>
  </property>
  <property fmtid="{D5CDD505-2E9C-101B-9397-08002B2CF9AE}" pid="9" name="MSIP_Label_d31dd64d-da6b-43d5-9ac5-8dec692131c3_Tag">
    <vt:lpwstr>50, 3, 0, 1</vt:lpwstr>
  </property>
</Properties>
</file>